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77" r:id="rId5"/>
    <p:sldId id="267" r:id="rId6"/>
    <p:sldId id="281" r:id="rId7"/>
    <p:sldId id="274" r:id="rId8"/>
    <p:sldId id="282" r:id="rId9"/>
    <p:sldId id="269" r:id="rId10"/>
    <p:sldId id="283" r:id="rId11"/>
    <p:sldId id="270" r:id="rId12"/>
    <p:sldId id="285" r:id="rId13"/>
    <p:sldId id="286" r:id="rId14"/>
    <p:sldId id="287" r:id="rId15"/>
    <p:sldId id="289" r:id="rId16"/>
    <p:sldId id="288" r:id="rId17"/>
    <p:sldId id="284" r:id="rId18"/>
    <p:sldId id="290" r:id="rId19"/>
    <p:sldId id="291" r:id="rId20"/>
    <p:sldId id="292" r:id="rId21"/>
    <p:sldId id="293" r:id="rId22"/>
    <p:sldId id="294" r:id="rId23"/>
    <p:sldId id="295" r:id="rId24"/>
    <p:sldId id="271" r:id="rId25"/>
    <p:sldId id="296" r:id="rId26"/>
    <p:sldId id="280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849" y="6196221"/>
            <a:ext cx="615498" cy="61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494E8-A4CB-4DFA-B726-D555D5A4C5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95" y="6215055"/>
            <a:ext cx="2476414" cy="5778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E3130861-EF1A-4FC4-9821-2F0035502BA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87" y="6231043"/>
            <a:ext cx="2402840" cy="502920"/>
          </a:xfrm>
          <a:prstGeom prst="rect">
            <a:avLst/>
          </a:prstGeom>
        </p:spPr>
      </p:pic>
      <p:pic>
        <p:nvPicPr>
          <p:cNvPr id="31" name="Picture 30" descr="A picture containing room, drawing&#10;&#10;Description automatically generated">
            <a:extLst>
              <a:ext uri="{FF2B5EF4-FFF2-40B4-BE49-F238E27FC236}">
                <a16:creationId xmlns:a16="http://schemas.microsoft.com/office/drawing/2014/main" id="{A9057B23-BBF8-4CFD-AC6E-4A14CD932E9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18" y="6171639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3AE187-70B8-4E98-B93B-1E5C1A20E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994" y="6173027"/>
            <a:ext cx="615498" cy="61549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2400677-1433-4369-A53A-4F1A484D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45" y="6217265"/>
            <a:ext cx="2402840" cy="502920"/>
          </a:xfrm>
          <a:prstGeom prst="rect">
            <a:avLst/>
          </a:prstGeom>
        </p:spPr>
      </p:pic>
      <p:pic>
        <p:nvPicPr>
          <p:cNvPr id="13" name="Picture 12" descr="A picture containing room, drawing&#10;&#10;Description automatically generated">
            <a:extLst>
              <a:ext uri="{FF2B5EF4-FFF2-40B4-BE49-F238E27FC236}">
                <a16:creationId xmlns:a16="http://schemas.microsoft.com/office/drawing/2014/main" id="{AC30691E-C3D6-45EE-810A-9C11B1858A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57" y="6173027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C3FE79-5874-4169-890B-95F87809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20"/>
            <a:ext cx="10515600" cy="1030042"/>
          </a:xfrm>
        </p:spPr>
        <p:txBody>
          <a:bodyPr/>
          <a:lstStyle/>
          <a:p>
            <a:r>
              <a:rPr lang="en-US" dirty="0"/>
              <a:t>Topics in PVA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D13FA3-56E6-4AE4-8B58-F9336D77D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16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 a simple word we can say that Topic defines how a bot will play their conversation.</a:t>
            </a:r>
          </a:p>
          <a:p>
            <a:pPr lvl="1"/>
            <a:r>
              <a:rPr lang="en-US" dirty="0"/>
              <a:t>Existing Topics</a:t>
            </a:r>
          </a:p>
          <a:p>
            <a:pPr lvl="2"/>
            <a:r>
              <a:rPr lang="en-US" dirty="0"/>
              <a:t>User Topics</a:t>
            </a:r>
          </a:p>
          <a:p>
            <a:pPr lvl="2"/>
            <a:r>
              <a:rPr lang="en-US" dirty="0"/>
              <a:t>System Topics</a:t>
            </a:r>
          </a:p>
          <a:p>
            <a:pPr lvl="1"/>
            <a:r>
              <a:rPr lang="en-US" dirty="0"/>
              <a:t>Suggested Topics</a:t>
            </a:r>
          </a:p>
        </p:txBody>
      </p:sp>
    </p:spTree>
    <p:extLst>
      <p:ext uri="{BB962C8B-B14F-4D97-AF65-F5344CB8AC3E}">
        <p14:creationId xmlns:p14="http://schemas.microsoft.com/office/powerpoint/2010/main" val="2259983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C3FE79-5874-4169-890B-95F87809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20"/>
            <a:ext cx="10515600" cy="1030042"/>
          </a:xfrm>
        </p:spPr>
        <p:txBody>
          <a:bodyPr/>
          <a:lstStyle/>
          <a:p>
            <a:r>
              <a:rPr lang="en-US"/>
              <a:t>Entities in PVA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D13FA3-56E6-4AE4-8B58-F9336D77D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81" y="1046162"/>
            <a:ext cx="587135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main advantage of Power Virtual Agent is it understands natural language. Sometimes we need to pick the value from the user input and need to save in our database.</a:t>
            </a:r>
          </a:p>
          <a:p>
            <a:r>
              <a:rPr lang="en-US" dirty="0"/>
              <a:t>PVA supports so many OOTB entities. With that we can create our custom entity as well.</a:t>
            </a:r>
          </a:p>
          <a:p>
            <a:r>
              <a:rPr lang="en-US" dirty="0"/>
              <a:t>Let’s say If Bot asks a question like, “please enter your email address.”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EFA392-80CF-4FEC-87CC-8932F6F54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1141"/>
            <a:ext cx="6080106" cy="4866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72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1965314"/>
          </a:xfrm>
        </p:spPr>
        <p:txBody>
          <a:bodyPr>
            <a:normAutofit/>
          </a:bodyPr>
          <a:lstStyle/>
          <a:p>
            <a:r>
              <a:rPr lang="en-US" dirty="0"/>
              <a:t>Build your first Chat Bot Step by Step</a:t>
            </a:r>
          </a:p>
        </p:txBody>
      </p:sp>
    </p:spTree>
    <p:extLst>
      <p:ext uri="{BB962C8B-B14F-4D97-AF65-F5344CB8AC3E}">
        <p14:creationId xmlns:p14="http://schemas.microsoft.com/office/powerpoint/2010/main" val="3256148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C3FE79-5874-4169-890B-95F87809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116" y="1"/>
            <a:ext cx="3246509" cy="1199408"/>
          </a:xfrm>
        </p:spPr>
        <p:txBody>
          <a:bodyPr>
            <a:normAutofit fontScale="90000"/>
          </a:bodyPr>
          <a:lstStyle/>
          <a:p>
            <a:r>
              <a:rPr lang="en-US" dirty="0"/>
              <a:t>IT Chat Bot Example: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AF3AEA-3BE7-435E-8D02-C91C995B2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209" y="1"/>
            <a:ext cx="2963933" cy="5889546"/>
          </a:xfrm>
        </p:spPr>
      </p:pic>
    </p:spTree>
    <p:extLst>
      <p:ext uri="{BB962C8B-B14F-4D97-AF65-F5344CB8AC3E}">
        <p14:creationId xmlns:p14="http://schemas.microsoft.com/office/powerpoint/2010/main" val="130053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1404204" cy="3136262"/>
          </a:xfrm>
        </p:spPr>
        <p:txBody>
          <a:bodyPr>
            <a:normAutofit/>
          </a:bodyPr>
          <a:lstStyle/>
          <a:p>
            <a:r>
              <a:rPr lang="en-US" dirty="0"/>
              <a:t>Let’s Build a Chat Bot</a:t>
            </a:r>
          </a:p>
        </p:txBody>
      </p:sp>
    </p:spTree>
    <p:extLst>
      <p:ext uri="{BB962C8B-B14F-4D97-AF65-F5344CB8AC3E}">
        <p14:creationId xmlns:p14="http://schemas.microsoft.com/office/powerpoint/2010/main" val="1072815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1965314"/>
          </a:xfrm>
        </p:spPr>
        <p:txBody>
          <a:bodyPr>
            <a:normAutofit/>
          </a:bodyPr>
          <a:lstStyle/>
          <a:p>
            <a:r>
              <a:rPr lang="en-US" dirty="0"/>
              <a:t>Connect your Bot to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309143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1404204" cy="3136262"/>
          </a:xfrm>
        </p:spPr>
        <p:txBody>
          <a:bodyPr>
            <a:normAutofit/>
          </a:bodyPr>
          <a:lstStyle/>
          <a:p>
            <a:r>
              <a:rPr lang="en-US" dirty="0"/>
              <a:t>Let’s Connect Power Automate with PVA</a:t>
            </a:r>
          </a:p>
        </p:txBody>
      </p:sp>
    </p:spTree>
    <p:extLst>
      <p:ext uri="{BB962C8B-B14F-4D97-AF65-F5344CB8AC3E}">
        <p14:creationId xmlns:p14="http://schemas.microsoft.com/office/powerpoint/2010/main" val="104666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196531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Deploy Chat Bot to MS Teams</a:t>
            </a:r>
          </a:p>
        </p:txBody>
      </p:sp>
    </p:spTree>
    <p:extLst>
      <p:ext uri="{BB962C8B-B14F-4D97-AF65-F5344CB8AC3E}">
        <p14:creationId xmlns:p14="http://schemas.microsoft.com/office/powerpoint/2010/main" val="82756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1404204" cy="3136262"/>
          </a:xfrm>
        </p:spPr>
        <p:txBody>
          <a:bodyPr>
            <a:normAutofit/>
          </a:bodyPr>
          <a:lstStyle/>
          <a:p>
            <a:r>
              <a:rPr lang="en-US" dirty="0"/>
              <a:t>Deployment Procedure:</a:t>
            </a:r>
          </a:p>
        </p:txBody>
      </p:sp>
    </p:spTree>
    <p:extLst>
      <p:ext uri="{BB962C8B-B14F-4D97-AF65-F5344CB8AC3E}">
        <p14:creationId xmlns:p14="http://schemas.microsoft.com/office/powerpoint/2010/main" val="3406158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4172"/>
            <a:ext cx="9859116" cy="196531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Deploy Chat Bot to Any Web Site</a:t>
            </a:r>
          </a:p>
        </p:txBody>
      </p:sp>
    </p:spTree>
    <p:extLst>
      <p:ext uri="{BB962C8B-B14F-4D97-AF65-F5344CB8AC3E}">
        <p14:creationId xmlns:p14="http://schemas.microsoft.com/office/powerpoint/2010/main" val="590800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your First Chat Bot using Power Virtual Agents (PVA)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24349"/>
            <a:ext cx="4587643" cy="13139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DHRUVIN SHAH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9D2B646-E335-4811-8C64-E0020100B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59" y="0"/>
            <a:ext cx="5856841" cy="58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1404204" cy="3136262"/>
          </a:xfrm>
        </p:spPr>
        <p:txBody>
          <a:bodyPr>
            <a:normAutofit/>
          </a:bodyPr>
          <a:lstStyle/>
          <a:p>
            <a:r>
              <a:rPr lang="en-US" dirty="0"/>
              <a:t>Deployment Procedure:</a:t>
            </a:r>
          </a:p>
        </p:txBody>
      </p:sp>
    </p:spTree>
    <p:extLst>
      <p:ext uri="{BB962C8B-B14F-4D97-AF65-F5344CB8AC3E}">
        <p14:creationId xmlns:p14="http://schemas.microsoft.com/office/powerpoint/2010/main" val="4066959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A3DB-CED9-4A1B-A59F-392E2B3E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13" y="124744"/>
            <a:ext cx="9859116" cy="1158793"/>
          </a:xfrm>
        </p:spPr>
        <p:txBody>
          <a:bodyPr/>
          <a:lstStyle/>
          <a:p>
            <a:r>
              <a:rPr lang="en-US" dirty="0"/>
              <a:t>Get In Touch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FBED76-8D0F-4B1F-9643-31BA7ADB2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47" y="1397327"/>
            <a:ext cx="1766203" cy="1766203"/>
          </a:xfrm>
          <a:prstGeom prst="rect">
            <a:avLst/>
          </a:prstGeom>
        </p:spPr>
      </p:pic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B8EFDEE-E3CE-4E88-9D2B-67F133CEC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13" y="1347106"/>
            <a:ext cx="1964345" cy="1964345"/>
          </a:xfrm>
          <a:prstGeom prst="rect">
            <a:avLst/>
          </a:prstGeom>
        </p:spPr>
      </p:pic>
      <p:pic>
        <p:nvPicPr>
          <p:cNvPr id="10" name="Picture 9" descr="A picture containing device&#10;&#10;Description automatically generated">
            <a:extLst>
              <a:ext uri="{FF2B5EF4-FFF2-40B4-BE49-F238E27FC236}">
                <a16:creationId xmlns:a16="http://schemas.microsoft.com/office/drawing/2014/main" id="{DFD0774C-E350-47B3-A377-BACA53D88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56" y="1446178"/>
            <a:ext cx="1766203" cy="1766203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269584-4271-42EC-AC99-8807D09C1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577" y="3689034"/>
            <a:ext cx="1266697" cy="1266697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F81E118-C0CB-4EBE-8106-BBAF7197CD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4" y="3661854"/>
            <a:ext cx="1628186" cy="1430520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67C83750-0F71-4870-B1E6-E0146FEE6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66135"/>
              </p:ext>
            </p:extLst>
          </p:nvPr>
        </p:nvGraphicFramePr>
        <p:xfrm>
          <a:off x="964093" y="3212381"/>
          <a:ext cx="19523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309">
                  <a:extLst>
                    <a:ext uri="{9D8B030D-6E8A-4147-A177-3AD203B41FA5}">
                      <a16:colId xmlns:a16="http://schemas.microsoft.com/office/drawing/2014/main" val="4212829710"/>
                    </a:ext>
                  </a:extLst>
                </a:gridCol>
              </a:tblGrid>
              <a:tr h="338231">
                <a:tc>
                  <a:txBody>
                    <a:bodyPr/>
                    <a:lstStyle/>
                    <a:p>
                      <a:r>
                        <a:rPr lang="en-US" dirty="0"/>
                        <a:t>+91 9537981467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04060"/>
                  </a:ext>
                </a:extLst>
              </a:tr>
            </a:tbl>
          </a:graphicData>
        </a:graphic>
      </p:graphicFrame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255E15F0-1F51-45B9-AEA5-D648C5B7C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843595"/>
              </p:ext>
            </p:extLst>
          </p:nvPr>
        </p:nvGraphicFramePr>
        <p:xfrm>
          <a:off x="4873396" y="3241162"/>
          <a:ext cx="1964345" cy="37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345">
                  <a:extLst>
                    <a:ext uri="{9D8B030D-6E8A-4147-A177-3AD203B41FA5}">
                      <a16:colId xmlns:a16="http://schemas.microsoft.com/office/drawing/2014/main" val="4212829710"/>
                    </a:ext>
                  </a:extLst>
                </a:gridCol>
              </a:tblGrid>
              <a:tr h="375676">
                <a:tc>
                  <a:txBody>
                    <a:bodyPr/>
                    <a:lstStyle/>
                    <a:p>
                      <a:r>
                        <a:rPr lang="en-US" dirty="0"/>
                        <a:t>@DhruvinShah16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04060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885D9B54-4316-448D-B965-57E715C22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05261"/>
              </p:ext>
            </p:extLst>
          </p:nvPr>
        </p:nvGraphicFramePr>
        <p:xfrm>
          <a:off x="7981538" y="3185821"/>
          <a:ext cx="38426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2616">
                  <a:extLst>
                    <a:ext uri="{9D8B030D-6E8A-4147-A177-3AD203B41FA5}">
                      <a16:colId xmlns:a16="http://schemas.microsoft.com/office/drawing/2014/main" val="3924621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https://www.facebook.com/learn2All/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843697"/>
                  </a:ext>
                </a:extLst>
              </a:tr>
            </a:tbl>
          </a:graphicData>
        </a:graphic>
      </p:graphicFrame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4CB3131C-B274-47D3-9057-C96EA30AE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63717"/>
              </p:ext>
            </p:extLst>
          </p:nvPr>
        </p:nvGraphicFramePr>
        <p:xfrm>
          <a:off x="67655" y="5220400"/>
          <a:ext cx="480574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741">
                  <a:extLst>
                    <a:ext uri="{9D8B030D-6E8A-4147-A177-3AD203B41FA5}">
                      <a16:colId xmlns:a16="http://schemas.microsoft.com/office/drawing/2014/main" val="2481430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https://www.youtube.com/user/dhruvin953798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2796"/>
                  </a:ext>
                </a:extLst>
              </a:tr>
            </a:tbl>
          </a:graphicData>
        </a:graphic>
      </p:graphicFrame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A15C996D-7E70-4DD1-A9CB-A18740DD5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82282"/>
              </p:ext>
            </p:extLst>
          </p:nvPr>
        </p:nvGraphicFramePr>
        <p:xfrm>
          <a:off x="8491815" y="5206231"/>
          <a:ext cx="30743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390">
                  <a:extLst>
                    <a:ext uri="{9D8B030D-6E8A-4147-A177-3AD203B41FA5}">
                      <a16:colId xmlns:a16="http://schemas.microsoft.com/office/drawing/2014/main" val="2872146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https://tinyurl.com/w94pcxs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2061"/>
                  </a:ext>
                </a:extLst>
              </a:tr>
            </a:tbl>
          </a:graphicData>
        </a:graphic>
      </p:graphicFrame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CB4D9D8F-7303-42D3-8CCE-A1DCD859E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56171"/>
              </p:ext>
            </p:extLst>
          </p:nvPr>
        </p:nvGraphicFramePr>
        <p:xfrm>
          <a:off x="5001609" y="5209956"/>
          <a:ext cx="315751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7517">
                  <a:extLst>
                    <a:ext uri="{9D8B030D-6E8A-4147-A177-3AD203B41FA5}">
                      <a16:colId xmlns:a16="http://schemas.microsoft.com/office/drawing/2014/main" val="2960385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https://tinyurl.com/uak32tg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529898"/>
                  </a:ext>
                </a:extLst>
              </a:tr>
            </a:tbl>
          </a:graphicData>
        </a:graphic>
      </p:graphicFrame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3F9C30-EC69-48C9-8B4A-EBE34E09B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20" y="3785271"/>
            <a:ext cx="1266696" cy="126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1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5" y="263214"/>
            <a:ext cx="6021526" cy="1101759"/>
          </a:xfrm>
        </p:spPr>
        <p:txBody>
          <a:bodyPr/>
          <a:lstStyle/>
          <a:p>
            <a:r>
              <a:rPr lang="en-US" dirty="0"/>
              <a:t>Dhruvin Shah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023" y="1760331"/>
            <a:ext cx="6653755" cy="5072269"/>
          </a:xfrm>
        </p:spPr>
        <p:txBody>
          <a:bodyPr>
            <a:normAutofit/>
          </a:bodyPr>
          <a:lstStyle/>
          <a:p>
            <a:r>
              <a:rPr lang="en-US" dirty="0"/>
              <a:t>I’m working as Power Platform Specialist (P Factor – Power BI, Power Apps, Power Automate and Power Virtual Agents) and Sr. Office 365 Developer in one of the reputed company –“</a:t>
            </a:r>
            <a:r>
              <a:rPr lang="en-US" b="1" dirty="0"/>
              <a:t>Binary Republik</a:t>
            </a:r>
            <a:r>
              <a:rPr lang="en-US" dirty="0"/>
              <a:t>”.</a:t>
            </a:r>
          </a:p>
          <a:p>
            <a:r>
              <a:rPr lang="en-US" dirty="0"/>
              <a:t>Very Active Blogger and YouTuber having 100+ Articles and 230+ Tech Videos. </a:t>
            </a:r>
          </a:p>
          <a:p>
            <a:r>
              <a:rPr lang="en-US" dirty="0"/>
              <a:t>I’m Three(3) Times C# Corner MVP.</a:t>
            </a:r>
          </a:p>
          <a:p>
            <a:endParaRPr lang="en-US" dirty="0"/>
          </a:p>
        </p:txBody>
      </p:sp>
      <p:pic>
        <p:nvPicPr>
          <p:cNvPr id="5" name="Picture 4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A0FC34AC-2E0B-47D6-94B5-C71FC64A5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/>
          <a:stretch/>
        </p:blipFill>
        <p:spPr>
          <a:xfrm>
            <a:off x="8196532" y="362362"/>
            <a:ext cx="3249617" cy="3401227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1581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071"/>
            <a:ext cx="12192000" cy="960091"/>
          </a:xfrm>
        </p:spPr>
        <p:txBody>
          <a:bodyPr>
            <a:normAutofit fontScale="90000"/>
          </a:bodyPr>
          <a:lstStyle/>
          <a:p>
            <a:r>
              <a:rPr lang="en-US" dirty="0"/>
              <a:t>Build First Chatbot using Power Virtual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39" y="1579770"/>
            <a:ext cx="10571922" cy="3389796"/>
          </a:xfrm>
        </p:spPr>
        <p:txBody>
          <a:bodyPr>
            <a:normAutofit/>
          </a:bodyPr>
          <a:lstStyle/>
          <a:p>
            <a:r>
              <a:rPr lang="en-US" dirty="0"/>
              <a:t>Introduction to Power Virtual Agents</a:t>
            </a:r>
          </a:p>
          <a:p>
            <a:r>
              <a:rPr lang="en-US" dirty="0"/>
              <a:t>Introduction to Topics and Entities in Power Virtual Agents</a:t>
            </a:r>
          </a:p>
          <a:p>
            <a:r>
              <a:rPr lang="en-US" dirty="0"/>
              <a:t>Get Started with the Chat Bot Development Step by Step</a:t>
            </a:r>
          </a:p>
          <a:p>
            <a:r>
              <a:rPr lang="en-US" dirty="0"/>
              <a:t>Connect our Power Virtual Agents Chatbot with Power Automate</a:t>
            </a:r>
          </a:p>
          <a:p>
            <a:r>
              <a:rPr lang="en-US" dirty="0"/>
              <a:t>Deploy Chat Bot to Microsoft Teams</a:t>
            </a:r>
          </a:p>
          <a:p>
            <a:r>
              <a:rPr lang="en-US" dirty="0"/>
              <a:t>Deploy Chat Bot to Any Custom Web Site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595"/>
            <a:ext cx="5801139" cy="681036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8DCE-7C48-4DD8-AE50-AF69CD5A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6430"/>
            <a:ext cx="5973417" cy="4351338"/>
          </a:xfrm>
        </p:spPr>
        <p:txBody>
          <a:bodyPr>
            <a:normAutofit/>
          </a:bodyPr>
          <a:lstStyle/>
          <a:p>
            <a:r>
              <a:rPr lang="en-US" dirty="0"/>
              <a:t>We will build a Chat Bot for IT Help desk.</a:t>
            </a:r>
          </a:p>
          <a:p>
            <a:r>
              <a:rPr lang="en-US" dirty="0"/>
              <a:t>In any organization people face the problem related VM, Software, Configuration etc.</a:t>
            </a:r>
          </a:p>
          <a:p>
            <a:r>
              <a:rPr lang="en-US" dirty="0"/>
              <a:t>This Chat bot will auto assign ticket to IT admin.</a:t>
            </a:r>
          </a:p>
          <a:p>
            <a:r>
              <a:rPr lang="en-US" dirty="0"/>
              <a:t>At last, we will deploy this chat bot to MS Teams and any third party website.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C3716B-2665-4314-BC83-FD7448A25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60" y="0"/>
            <a:ext cx="316726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6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Power Virtual Agents</a:t>
            </a:r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C3FE79-5874-4169-890B-95F87809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20"/>
            <a:ext cx="10515600" cy="1030042"/>
          </a:xfrm>
        </p:spPr>
        <p:txBody>
          <a:bodyPr/>
          <a:lstStyle/>
          <a:p>
            <a:r>
              <a:rPr lang="en-US" dirty="0"/>
              <a:t>What is Power Virtual Agents?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D13FA3-56E6-4AE4-8B58-F9336D77D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16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PVA (Power Virtual Agent) empowers us to quickly create Powerful chatbots for our businesses or organization without any help of developers and data scientists.</a:t>
            </a:r>
          </a:p>
          <a:p>
            <a:r>
              <a:rPr lang="en-US" dirty="0"/>
              <a:t>It offers us powerful UI, using which one can easily create chatbot without any knowledge of any coding background. It’s a game changer in the world of Power Platform.</a:t>
            </a:r>
          </a:p>
          <a:p>
            <a:r>
              <a:rPr lang="en-US" dirty="0"/>
              <a:t>Also, I love the slogan mentioned in the official site – “Powerful alone. Better together”. This is true. Its connectivity with Office 365 components like Power Apps, Power BI, Power Automate, makes the business process smoother.</a:t>
            </a:r>
          </a:p>
        </p:txBody>
      </p:sp>
    </p:spTree>
    <p:extLst>
      <p:ext uri="{BB962C8B-B14F-4D97-AF65-F5344CB8AC3E}">
        <p14:creationId xmlns:p14="http://schemas.microsoft.com/office/powerpoint/2010/main" val="424517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1404204" cy="3136262"/>
          </a:xfrm>
        </p:spPr>
        <p:txBody>
          <a:bodyPr>
            <a:normAutofit/>
          </a:bodyPr>
          <a:lstStyle/>
          <a:p>
            <a:r>
              <a:rPr lang="en-US" dirty="0"/>
              <a:t>Let’s Open PVA Home Page and Explore different Components</a:t>
            </a:r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Topics</a:t>
            </a:r>
          </a:p>
        </p:txBody>
      </p:sp>
    </p:spTree>
    <p:extLst>
      <p:ext uri="{BB962C8B-B14F-4D97-AF65-F5344CB8AC3E}">
        <p14:creationId xmlns:p14="http://schemas.microsoft.com/office/powerpoint/2010/main" val="1151767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3dd97c74-5ef0-47a1-a0c0-112a138906c0"/>
    <ds:schemaRef ds:uri="http://schemas.microsoft.com/office/2006/metadata/properties"/>
    <ds:schemaRef ds:uri="bb5988d6-8fef-43bf-8684-73b55c79ce34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527</Words>
  <Application>Microsoft Office PowerPoint</Application>
  <PresentationFormat>Widescreen</PresentationFormat>
  <Paragraphs>57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Consolas</vt:lpstr>
      <vt:lpstr>Gill Sans MT</vt:lpstr>
      <vt:lpstr>Klavika Medium Condensed</vt:lpstr>
      <vt:lpstr>Segoe UI Black</vt:lpstr>
      <vt:lpstr>Segoe UI Semibold</vt:lpstr>
      <vt:lpstr>Segoe UI Semilight</vt:lpstr>
      <vt:lpstr>Office Theme</vt:lpstr>
      <vt:lpstr>GLOBAL POWER PLATFORM BOOTCAMP</vt:lpstr>
      <vt:lpstr>Build your First Chat Bot using Power Virtual Agents (PVA)</vt:lpstr>
      <vt:lpstr>Dhruvin Shah</vt:lpstr>
      <vt:lpstr>Build First Chatbot using Power Virtual Agents</vt:lpstr>
      <vt:lpstr>Session Agenda</vt:lpstr>
      <vt:lpstr>Introduction to Power Virtual Agents</vt:lpstr>
      <vt:lpstr>What is Power Virtual Agents?</vt:lpstr>
      <vt:lpstr>Let’s Open PVA Home Page and Explore different Components</vt:lpstr>
      <vt:lpstr>Introduction to Topics</vt:lpstr>
      <vt:lpstr>Topics in PVA</vt:lpstr>
      <vt:lpstr>Entities in PVA</vt:lpstr>
      <vt:lpstr>Build your first Chat Bot Step by Step</vt:lpstr>
      <vt:lpstr>IT Chat Bot Example:</vt:lpstr>
      <vt:lpstr>Let’s Build a Chat Bot</vt:lpstr>
      <vt:lpstr>Connect your Bot to Power Automate</vt:lpstr>
      <vt:lpstr>Let’s Connect Power Automate with PVA</vt:lpstr>
      <vt:lpstr> Deploy Chat Bot to MS Teams</vt:lpstr>
      <vt:lpstr>Deployment Procedure:</vt:lpstr>
      <vt:lpstr> Deploy Chat Bot to Any Web Site</vt:lpstr>
      <vt:lpstr>Deployment Procedure:</vt:lpstr>
      <vt:lpstr>Any Questions?</vt:lpstr>
      <vt:lpstr>Get In Touch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POWER PLATFORM BOOTCAMP</dc:title>
  <dc:creator>Dhruvin Shah</dc:creator>
  <cp:lastModifiedBy>Dhruvin Shah</cp:lastModifiedBy>
  <cp:revision>25</cp:revision>
  <dcterms:created xsi:type="dcterms:W3CDTF">2020-02-13T03:32:29Z</dcterms:created>
  <dcterms:modified xsi:type="dcterms:W3CDTF">2020-02-15T11:09:32Z</dcterms:modified>
</cp:coreProperties>
</file>